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5" r:id="rId4"/>
    <p:sldId id="264" r:id="rId5"/>
    <p:sldId id="266" r:id="rId6"/>
    <p:sldId id="273" r:id="rId7"/>
    <p:sldId id="274" r:id="rId8"/>
    <p:sldId id="276" r:id="rId9"/>
    <p:sldId id="275" r:id="rId10"/>
    <p:sldId id="267" r:id="rId11"/>
    <p:sldId id="268" r:id="rId12"/>
    <p:sldId id="278" r:id="rId13"/>
    <p:sldId id="277" r:id="rId14"/>
    <p:sldId id="269" r:id="rId15"/>
    <p:sldId id="280" r:id="rId16"/>
    <p:sldId id="279" r:id="rId17"/>
    <p:sldId id="270" r:id="rId18"/>
    <p:sldId id="281" r:id="rId19"/>
    <p:sldId id="28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B8C640-86BA-4B10-8698-39F33AAE2766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7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171" y="0"/>
            <a:ext cx="440519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6518" y="2136338"/>
            <a:ext cx="62714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Topics: </a:t>
            </a:r>
          </a:p>
          <a:p>
            <a:pPr algn="ctr"/>
            <a:r>
              <a:rPr lang="en-US" sz="5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 to </a:t>
            </a:r>
          </a:p>
          <a:p>
            <a:pPr algn="ctr"/>
            <a:r>
              <a:rPr lang="en-US" sz="5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 Creative Cloud</a:t>
            </a:r>
          </a:p>
        </p:txBody>
      </p:sp>
    </p:spTree>
    <p:extLst>
      <p:ext uri="{BB962C8B-B14F-4D97-AF65-F5344CB8AC3E}">
        <p14:creationId xmlns:p14="http://schemas.microsoft.com/office/powerpoint/2010/main" val="31054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6683" y="877454"/>
            <a:ext cx="1490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Vectr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91" y="4155841"/>
            <a:ext cx="6268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Browser-based platform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 of tutorials on site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Logos, business cards, resumes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6" y="0"/>
            <a:ext cx="6622473" cy="37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90" y="1450109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Premiere Pro Alternatives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r="19454" b="70237"/>
          <a:stretch/>
        </p:blipFill>
        <p:spPr>
          <a:xfrm>
            <a:off x="3131126" y="3019769"/>
            <a:ext cx="1560946" cy="15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444" y="1122479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DaVinci</a:t>
            </a:r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Resolve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4618"/>
            <a:ext cx="7954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color correction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more memory to run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Studio version is $300 one time purchase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20" y="1"/>
            <a:ext cx="6531879" cy="38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4692" y="1015999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Kden</a:t>
            </a:r>
            <a:r>
              <a:rPr lang="en-US" sz="48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5" y="1"/>
            <a:ext cx="6567054" cy="3812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618" y="4236084"/>
            <a:ext cx="63196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Targeting for non-professional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Customizable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less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1654" y="1209963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InDesign Alternatives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4" b="69879"/>
          <a:stretch/>
        </p:blipFill>
        <p:spPr>
          <a:xfrm>
            <a:off x="3308927" y="2943091"/>
            <a:ext cx="1417782" cy="15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91" y="803563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Scribus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31" y="0"/>
            <a:ext cx="7208469" cy="4054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862" y="4583850"/>
            <a:ext cx="5997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import/export .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svg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Vector drawing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Can’t import .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indd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InDesign files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8581" y="1113242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Crello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291" y="39624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62339" y="39624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Web-based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10,000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140 million stock images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4" y="0"/>
            <a:ext cx="6844145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2903" y="1145830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Audition Alternatives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68897" r="59818"/>
          <a:stretch/>
        </p:blipFill>
        <p:spPr>
          <a:xfrm>
            <a:off x="3123340" y="2715490"/>
            <a:ext cx="1496291" cy="16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2400" y="1016000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Audacity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0"/>
            <a:ext cx="5938982" cy="4454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818" y="4076579"/>
            <a:ext cx="56112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Simple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Exports high quality WAV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Destructive editing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4074" y="443466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Cakewalk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202" y="1637489"/>
            <a:ext cx="4582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Windows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Non-destructive editing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30" y="1"/>
            <a:ext cx="5064369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4074" y="3438058"/>
            <a:ext cx="32334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GarageBand</a:t>
            </a:r>
          </a:p>
          <a:p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29" y="3691784"/>
            <a:ext cx="5064369" cy="3166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428" y="4844005"/>
            <a:ext cx="45826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Non-destructive editing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5164" y="692727"/>
            <a:ext cx="2552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7" y="2105890"/>
            <a:ext cx="7047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Adobe apps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do we need alternatives?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Comparison of alternatives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resources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6364" y="979444"/>
            <a:ext cx="653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6364" y="2549104"/>
            <a:ext cx="6590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Lynda.com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Email: digitalservices@balibrary.org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9636" y="2476893"/>
            <a:ext cx="57246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Photoshop- raster graphics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Illustrator-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vector graphics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Premiere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Pro- video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InDesign-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desktop publishing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Audition- audio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36" y="840509"/>
            <a:ext cx="5268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 Adobe Apps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5" r="27378"/>
          <a:stretch/>
        </p:blipFill>
        <p:spPr>
          <a:xfrm>
            <a:off x="8489667" y="1820114"/>
            <a:ext cx="2189018" cy="20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91" y="803563"/>
            <a:ext cx="7754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need alternatives?</a:t>
            </a: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6364" y="2650704"/>
            <a:ext cx="60004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Adobe monthly license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Proprietary vs. Open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Platforms: Windows, Mac, Linux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3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9346" y="1560945"/>
            <a:ext cx="6027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Photoshop Alternatives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6364" y="265070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18" b="70058"/>
          <a:stretch/>
        </p:blipFill>
        <p:spPr>
          <a:xfrm>
            <a:off x="3555139" y="3235479"/>
            <a:ext cx="1537855" cy="1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0945" y="886690"/>
            <a:ext cx="1571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GIMP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88" y="0"/>
            <a:ext cx="7609112" cy="3843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72" y="4184301"/>
            <a:ext cx="75287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a low amount of memory to 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open existing .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psd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Easy to use for beginners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7891" y="1182782"/>
            <a:ext cx="2602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Photopea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91" y="4293621"/>
            <a:ext cx="467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Browser-based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for quick edits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 lots of templates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81" y="9236"/>
            <a:ext cx="6485981" cy="36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9272" y="1293090"/>
            <a:ext cx="5755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Illustrator Alternatives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4" t="34945" r="39213" b="33784"/>
          <a:stretch/>
        </p:blipFill>
        <p:spPr>
          <a:xfrm>
            <a:off x="3103419" y="2862750"/>
            <a:ext cx="1551710" cy="16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67" y="5107631"/>
            <a:ext cx="3417552" cy="1511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455" y="840508"/>
            <a:ext cx="2358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Inkscape</a:t>
            </a:r>
            <a:endParaRPr lang="en-US" sz="4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46" y="0"/>
            <a:ext cx="7170854" cy="4091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619" y="4442691"/>
            <a:ext cx="5485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Simple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import .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Illustrator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Requires less memory</a:t>
            </a:r>
          </a:p>
        </p:txBody>
      </p:sp>
    </p:spTree>
    <p:extLst>
      <p:ext uri="{BB962C8B-B14F-4D97-AF65-F5344CB8AC3E}">
        <p14:creationId xmlns:p14="http://schemas.microsoft.com/office/powerpoint/2010/main" val="4593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881</TotalTime>
  <Words>206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Calisto MT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Barrington Area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kmcbride</dc:creator>
  <cp:lastModifiedBy>Ken Fritz</cp:lastModifiedBy>
  <cp:revision>41</cp:revision>
  <dcterms:created xsi:type="dcterms:W3CDTF">2017-09-21T14:25:43Z</dcterms:created>
  <dcterms:modified xsi:type="dcterms:W3CDTF">2020-07-27T21:42:18Z</dcterms:modified>
</cp:coreProperties>
</file>