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7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5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7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5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2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9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5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4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7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8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7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DB8C640-86BA-4B10-8698-39F33AAE276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27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ibrary.org/databases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igitalservices@balibrary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treamable.com/matchmaker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171" y="0"/>
            <a:ext cx="440519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5855" y="2367171"/>
            <a:ext cx="793730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 Topics:</a:t>
            </a: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Cutting the Cable Cord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6788" y="701448"/>
            <a:ext cx="5433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Resources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5455" y="218224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Consumer Reports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www.balibrary.org/databases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Questions?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Email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digitalservices@balibrary.org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3454" y="489527"/>
            <a:ext cx="2552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6502" y="1875793"/>
            <a:ext cx="80725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Things to consider before cutting the cable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equipment you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List of hardware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type of programming is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Comparison of the popular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9554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617" y="1739221"/>
            <a:ext cx="1014152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to get your favorite shows and channels?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https://thestreamable.com/matchmaker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search for specific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my internet connection strong enough to support all my devices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Will it be cheaper than my cable bill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Will my phone/internet bill go up if I drop cable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Monthly subscriptions rather than yearly contracts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Many services have free trial periods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0806" y="323274"/>
            <a:ext cx="4738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to consider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9575" y="251627"/>
            <a:ext cx="7524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you need to get started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292" y="1617800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connection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Internet speed of 15 mbps per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Smart TV or Hardware Streaming Device (Roku)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May need an HDMI cable to connect streaming device to TV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81" y="5107631"/>
            <a:ext cx="1749919" cy="1322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06" y="2229538"/>
            <a:ext cx="3548199" cy="20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95565" y="2235200"/>
            <a:ext cx="2456873" cy="24568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9411" y="118508"/>
            <a:ext cx="4680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 Devices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1126" y="1078953"/>
            <a:ext cx="6096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Smart TVs-built in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connection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Roku ($29-$99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Amazon Fire Stick ($38-$114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Apple TV ($150-$180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Google Chromecast ($39-$69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HD antenna ($15-$50)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Access networks without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Equipment is a one time fee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19" y="1845750"/>
            <a:ext cx="2921046" cy="1388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164" y="1541489"/>
            <a:ext cx="3249673" cy="38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4182" y="297934"/>
            <a:ext cx="3558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309" y="169131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Live TV streaming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Similar to traditional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Sling TV, YouTube TV, AT+T TV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demand streaming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Content is pre-recorded and available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watch at any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Netflix, Hulu, Amazon Prime Video, Disney Plus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50" y="2052560"/>
            <a:ext cx="3849189" cy="21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4443" y="254112"/>
            <a:ext cx="98198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of Live Streaming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7" y="1558311"/>
            <a:ext cx="7643522" cy="4221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7096" y="6144937"/>
            <a:ext cx="1297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CNET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2525" y="224043"/>
            <a:ext cx="9289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of On Demand Services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2" y="1401712"/>
            <a:ext cx="6305101" cy="4531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0623" y="6280377"/>
            <a:ext cx="1297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CNET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67" y="5569527"/>
            <a:ext cx="2373052" cy="10494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7018" y="135813"/>
            <a:ext cx="34821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 Apps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22962" r="3399" b="18382"/>
          <a:stretch/>
        </p:blipFill>
        <p:spPr>
          <a:xfrm>
            <a:off x="1283854" y="1240615"/>
            <a:ext cx="3491347" cy="1240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35174" r="13846" b="35087"/>
          <a:stretch/>
        </p:blipFill>
        <p:spPr>
          <a:xfrm>
            <a:off x="6520872" y="1240615"/>
            <a:ext cx="3084946" cy="12469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3854" y="3029716"/>
            <a:ext cx="4516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 titles per calendar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72 hour loan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Documentaries, Independent Productions, Foreign Films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20872" y="3029716"/>
            <a:ext cx="4895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titles per calendar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72 hour loan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Selection of movies and TV shows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54</TotalTime>
  <Words>289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Calisto MT</vt:lpstr>
      <vt:lpstr>Trebuchet MS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Barrington Area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kmcbride</dc:creator>
  <cp:lastModifiedBy>Ken Fritz</cp:lastModifiedBy>
  <cp:revision>8</cp:revision>
  <dcterms:created xsi:type="dcterms:W3CDTF">2017-09-21T14:25:43Z</dcterms:created>
  <dcterms:modified xsi:type="dcterms:W3CDTF">2020-06-12T20:08:19Z</dcterms:modified>
</cp:coreProperties>
</file>