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63" r:id="rId5"/>
    <p:sldId id="267" r:id="rId6"/>
    <p:sldId id="259" r:id="rId7"/>
    <p:sldId id="269" r:id="rId8"/>
    <p:sldId id="270" r:id="rId9"/>
    <p:sldId id="272" r:id="rId10"/>
    <p:sldId id="261" r:id="rId11"/>
    <p:sldId id="266" r:id="rId12"/>
    <p:sldId id="271" r:id="rId13"/>
    <p:sldId id="273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5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7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3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9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1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5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8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7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DB8C640-86BA-4B10-8698-39F33AAE276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2A367F1-396B-4768-BE1A-7CB9F5B4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27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171" y="0"/>
            <a:ext cx="440519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9532" y="2006599"/>
            <a:ext cx="61822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Getting Started with </a:t>
            </a:r>
          </a:p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Libby &amp; Hoopla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8092" y="360728"/>
            <a:ext cx="478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Kindle E-Ink Display</a:t>
            </a:r>
          </a:p>
          <a:p>
            <a:pPr algn="ctr"/>
            <a:r>
              <a:rPr lang="en-US" sz="2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Paperwhite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| Oasis</a:t>
            </a:r>
            <a:endParaRPr lang="en-US" sz="2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564" y="1272031"/>
            <a:ext cx="32115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a computer to find a book on the Library’s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Libby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website.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2047" y="1667939"/>
            <a:ext cx="2731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Click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borrow, go to shelf, click ‘read with’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and choose Kindle Book.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68751" y="5455366"/>
            <a:ext cx="511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book will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next time it is connected to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WiFi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automatically download to your Kindle reader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4" y="2331204"/>
            <a:ext cx="2585952" cy="26174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40091" y="1642546"/>
            <a:ext cx="3561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Sign in to your Amazon Account. 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the correct device and 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‘Get Library Book.’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182" y="2591269"/>
            <a:ext cx="1530949" cy="2188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85" y="2647365"/>
            <a:ext cx="2118889" cy="2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9657" y="360728"/>
            <a:ext cx="4674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E-Ink Display</a:t>
            </a:r>
          </a:p>
          <a:p>
            <a:pPr algn="ctr"/>
            <a:r>
              <a:rPr lang="en-US" sz="2800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Glowlight</a:t>
            </a:r>
            <a:r>
              <a:rPr lang="en-US" sz="28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Kobo</a:t>
            </a:r>
            <a:endParaRPr lang="en-US" sz="2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564" y="1272031"/>
            <a:ext cx="32115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a computer to find a book on the Library’s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Libby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website.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2046" y="1667939"/>
            <a:ext cx="2673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Click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borrow, go to shelf, click ‘read with’ and choose Other options.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4" y="2331204"/>
            <a:ext cx="2585952" cy="26174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40091" y="1642546"/>
            <a:ext cx="3334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Select EPUB, then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sign in to 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your Adobe Digital Editions</a:t>
            </a:r>
          </a:p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transfer with cable.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663" y="2591269"/>
            <a:ext cx="1530949" cy="2435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66" y="2647365"/>
            <a:ext cx="2118889" cy="2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067396" y="404079"/>
            <a:ext cx="6184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Hoopla: Roku &amp; Apple TV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233" y="2382187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marR="0" lvl="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for the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 on Roku or Apple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marR="0" lvl="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channel</a:t>
            </a:r>
          </a:p>
          <a:p>
            <a:pPr marL="1200150" marR="0" lvl="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Sign-in</a:t>
            </a:r>
          </a:p>
          <a:p>
            <a:pPr marL="1200150" marR="0" lvl="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your account by going to the verification link and entering the code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App Features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text size, including accessibility sizes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background for easier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font, including 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OpenDyslexic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within the 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bookmarks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words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playback speed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‘sleep’ timer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comments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 playback speed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sleep timer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Toggle time remaining in book or chapter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bookmarks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Picture in picture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8219" y="365760"/>
            <a:ext cx="511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Resources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6749" y="2030290"/>
            <a:ext cx="554440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Digital Services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digitalservices@balibrary.org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847-382-1300 x2050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Websites</a:t>
            </a:r>
            <a:endParaRPr lang="en-US" sz="28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balibrary.org/downloads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://help.libbyapp.com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https://www.hoopladigital.com/help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5069" y="3036655"/>
            <a:ext cx="3593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7898" y="287681"/>
            <a:ext cx="4941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Libby and OverDrive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05" y="2511409"/>
            <a:ext cx="1534251" cy="210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51" y="2511409"/>
            <a:ext cx="1571105" cy="15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4973" y="276861"/>
            <a:ext cx="2702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Loan Rules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167" y="1479663"/>
            <a:ext cx="1206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4212" y="1431022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928" y="2125994"/>
            <a:ext cx="396929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E-books, Audiobooks, magazines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 checkouts continuously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Magazines do not count against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lace up to 10 holds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week loan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Grab &amp; Go collection loans are 7 days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2319" y="2125995"/>
            <a:ext cx="4275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Audiobooks, TV shows, movies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 checkouts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per calendar month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All items available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week loan period for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eAudiobooks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day loan period for TV &amp; movies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Bingepass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Unlimited views for 7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511" y="5642655"/>
            <a:ext cx="2339270" cy="1034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02520" y="1479663"/>
            <a:ext cx="1099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3766" y="2125994"/>
            <a:ext cx="2260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Download content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(mobile devices)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Automatic returns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84" y="4188097"/>
            <a:ext cx="1534251" cy="2102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36" y="4254604"/>
            <a:ext cx="1636296" cy="16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4774" y="302237"/>
            <a:ext cx="37252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Libby: Features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8735" y="1834812"/>
            <a:ext cx="56686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 Early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Free up shelf space or let the next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 get a copy early.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8735" y="3632699"/>
            <a:ext cx="55327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Appears 3 days before loan is due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there are no holds.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749" y="3632699"/>
            <a:ext cx="51122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Suspend hold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don’t lose your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 at the top of the line!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749" y="1915648"/>
            <a:ext cx="494706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 Multiple Cards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Great for families and shared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devices.</a:t>
            </a: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4774" y="302237"/>
            <a:ext cx="4159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Hoopla: Features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8735" y="1834812"/>
            <a:ext cx="50708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err="1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Bingepass</a:t>
            </a:r>
            <a:endParaRPr lang="en-US" sz="2800" b="1" dirty="0" smtClean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Unlimited videos for 7 days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Great Courses or Curiosity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749" y="1915648"/>
            <a:ext cx="42805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Available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are no holds! If we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it, it’s yours!</a:t>
            </a: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696" y="3941274"/>
            <a:ext cx="51260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Bonus Borrows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Watch or listen without using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of your monthly checkouts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941274"/>
            <a:ext cx="55010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 on Streaming Devices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Watch or listen from a host of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Streaming devices including Roku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Apple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949" y="5584465"/>
            <a:ext cx="2339270" cy="10344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3540" y="398313"/>
            <a:ext cx="3501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Libby: Devices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5069" y="3036655"/>
            <a:ext cx="3593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33" y="1712683"/>
            <a:ext cx="2421012" cy="1639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43" y="1556329"/>
            <a:ext cx="2118889" cy="2144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5" y="1524672"/>
            <a:ext cx="1321724" cy="22739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03" y="2416741"/>
            <a:ext cx="720632" cy="1239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645" y="3940753"/>
            <a:ext cx="2593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Tablets and Phones</a:t>
            </a:r>
            <a:endParaRPr lang="en-US" sz="24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0302" y="3940753"/>
            <a:ext cx="144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E-readers </a:t>
            </a:r>
            <a:endParaRPr lang="en-US" sz="24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888" y="3940753"/>
            <a:ext cx="1501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Kindle Fire</a:t>
            </a:r>
            <a:endParaRPr lang="en-US" sz="24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Tablets &amp; Phones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the app and sign up or sign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a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Borrow and the title will automatically start to download.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Open Book, chose Libby and enjoy!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the app and sign up or sign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a title to listen to or watch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‘Download to your device’ or ‘Play.’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Kindle Fire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a web-browser on the device or on another computer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 title you would like to borrow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borrow, go to shelf, Press ‘read with,’</a:t>
            </a:r>
          </a:p>
          <a:p>
            <a:pPr marL="3690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and choose Kindle Book 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the app and sign up or sign 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a title to listen to or watch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‘Download to your device’ or ‘Play.’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Libby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libbyapp.com/library/</a:t>
            </a:r>
            <a:r>
              <a:rPr lang="en-US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balibrary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 title you would like to borrow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 borrow, Open Book, and choose Libby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Hoopla</a:t>
            </a:r>
            <a:endParaRPr lang="en-US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a computer to find a book or video on the Library’s Hoopla website.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borrow, then click Play and stream from your computer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1779</TotalTime>
  <Words>653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Calisto MT</vt:lpstr>
      <vt:lpstr>Times New Roman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Tablets &amp; Phones</vt:lpstr>
      <vt:lpstr>Kindle Fire</vt:lpstr>
      <vt:lpstr>Computer</vt:lpstr>
      <vt:lpstr>PowerPoint Presentation</vt:lpstr>
      <vt:lpstr>PowerPoint Presentation</vt:lpstr>
      <vt:lpstr>PowerPoint Presentation</vt:lpstr>
      <vt:lpstr>In App Features</vt:lpstr>
      <vt:lpstr>PowerPoint Presentation</vt:lpstr>
    </vt:vector>
  </TitlesOfParts>
  <Company>Barrington Area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kmcbride</dc:creator>
  <cp:lastModifiedBy>Mike Campagna</cp:lastModifiedBy>
  <cp:revision>85</cp:revision>
  <dcterms:created xsi:type="dcterms:W3CDTF">2017-09-21T14:25:43Z</dcterms:created>
  <dcterms:modified xsi:type="dcterms:W3CDTF">2022-02-21T23:30:08Z</dcterms:modified>
</cp:coreProperties>
</file>