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C1C0-B011-40F9-A9B3-92481BBAD99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5745-9A97-4A71-9FC8-90D18718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9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C1C0-B011-40F9-A9B3-92481BBAD99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5745-9A97-4A71-9FC8-90D18718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4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C1C0-B011-40F9-A9B3-92481BBAD99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5745-9A97-4A71-9FC8-90D18718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9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C1C0-B011-40F9-A9B3-92481BBAD99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5745-9A97-4A71-9FC8-90D18718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7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C1C0-B011-40F9-A9B3-92481BBAD99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5745-9A97-4A71-9FC8-90D18718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4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C1C0-B011-40F9-A9B3-92481BBAD99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5745-9A97-4A71-9FC8-90D18718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5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C1C0-B011-40F9-A9B3-92481BBAD99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5745-9A97-4A71-9FC8-90D18718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1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C1C0-B011-40F9-A9B3-92481BBAD99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5745-9A97-4A71-9FC8-90D18718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3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C1C0-B011-40F9-A9B3-92481BBAD99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5745-9A97-4A71-9FC8-90D18718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C1C0-B011-40F9-A9B3-92481BBAD99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5745-9A97-4A71-9FC8-90D18718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4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C1C0-B011-40F9-A9B3-92481BBAD99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5745-9A97-4A71-9FC8-90D18718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1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0C1C0-B011-40F9-A9B3-92481BBAD99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D5745-9A97-4A71-9FC8-90D18718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1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27" y="1144089"/>
            <a:ext cx="9246610" cy="5551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2327" y="762000"/>
            <a:ext cx="8645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</a:t>
            </a:r>
            <a:r>
              <a:rPr lang="en-US" sz="3200" b="1" dirty="0" smtClean="0"/>
              <a:t>alibrary.org</a:t>
            </a:r>
            <a:endParaRPr lang="en-US" sz="3200" b="1" dirty="0"/>
          </a:p>
        </p:txBody>
      </p:sp>
      <p:sp>
        <p:nvSpPr>
          <p:cNvPr id="6" name="Oval 5"/>
          <p:cNvSpPr/>
          <p:nvPr/>
        </p:nvSpPr>
        <p:spPr>
          <a:xfrm>
            <a:off x="7329055" y="1745673"/>
            <a:ext cx="1149927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58" y="125990"/>
            <a:ext cx="6420052" cy="34900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710" y="2646218"/>
            <a:ext cx="5818908" cy="394421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35927" y="2646218"/>
            <a:ext cx="443346" cy="6234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16436" y="1076558"/>
            <a:ext cx="3837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Click on W to get to Weiss Financial Ratings</a:t>
            </a:r>
            <a:endParaRPr lang="en-US" sz="32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79273" y="2105891"/>
            <a:ext cx="2741237" cy="6650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36780" y="4156363"/>
            <a:ext cx="365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Choose Weiss Financial Ratings Here</a:t>
            </a: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5290281" y="4341029"/>
            <a:ext cx="95811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248400" y="4017818"/>
            <a:ext cx="1482436" cy="5078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28" y="1506893"/>
            <a:ext cx="9359178" cy="5096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2328" y="983673"/>
            <a:ext cx="9359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Click on </a:t>
            </a:r>
            <a:r>
              <a:rPr lang="en-US" sz="2800" b="1" dirty="0" err="1" smtClean="0"/>
              <a:t>Medigap</a:t>
            </a:r>
            <a:r>
              <a:rPr lang="en-US" sz="2800" b="1" dirty="0" smtClean="0"/>
              <a:t> Plans</a:t>
            </a:r>
            <a:endParaRPr lang="en-US" sz="28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58000" y="1506893"/>
            <a:ext cx="318655" cy="25484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580909" y="4055317"/>
            <a:ext cx="1510146" cy="1195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44" y="346363"/>
            <a:ext cx="7686737" cy="5957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50" y="1424852"/>
            <a:ext cx="4229100" cy="38004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61564" y="3823855"/>
            <a:ext cx="3906981" cy="14014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61565" y="5579906"/>
            <a:ext cx="4054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You can still download the report to your computer if you wish.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3" y="1422307"/>
            <a:ext cx="4962701" cy="4161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839" y="782358"/>
            <a:ext cx="5689817" cy="544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4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832" y="2251661"/>
            <a:ext cx="7044601" cy="4606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1832" y="609600"/>
            <a:ext cx="7283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For More Information on an Insurance Company Click Here</a:t>
            </a:r>
            <a:endParaRPr lang="en-US" sz="3200" b="1" dirty="0"/>
          </a:p>
        </p:txBody>
      </p:sp>
      <p:sp>
        <p:nvSpPr>
          <p:cNvPr id="4" name="Oval 3"/>
          <p:cNvSpPr/>
          <p:nvPr/>
        </p:nvSpPr>
        <p:spPr>
          <a:xfrm>
            <a:off x="7190509" y="2618509"/>
            <a:ext cx="1427018" cy="5126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957455" y="1579418"/>
            <a:ext cx="1648690" cy="9559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9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252" y="1457463"/>
            <a:ext cx="6337589" cy="5252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237" y="1634836"/>
            <a:ext cx="4003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Type in the Name of the Company Here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156364" y="1634836"/>
            <a:ext cx="2216727" cy="2355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0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66245"/>
            <a:ext cx="8546522" cy="649175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047018" y="1094509"/>
            <a:ext cx="1425286" cy="997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28800" y="3089564"/>
            <a:ext cx="1357745" cy="720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49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Barrington Area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Mills</dc:creator>
  <cp:lastModifiedBy>Kate Mills</cp:lastModifiedBy>
  <cp:revision>12</cp:revision>
  <cp:lastPrinted>2024-09-19T15:31:45Z</cp:lastPrinted>
  <dcterms:created xsi:type="dcterms:W3CDTF">2024-09-18T16:24:48Z</dcterms:created>
  <dcterms:modified xsi:type="dcterms:W3CDTF">2024-09-23T20:20:17Z</dcterms:modified>
</cp:coreProperties>
</file>